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2" r:id="rId7"/>
  </p:sldIdLst>
  <p:sldSz cx="9144000" cy="5143500" type="screen16x9"/>
  <p:notesSz cx="6858000" cy="9144000"/>
  <p:embeddedFontLst>
    <p:embeddedFont>
      <p:font typeface="EB Garamond Medium" charset="0"/>
      <p:regular r:id="rId9"/>
      <p:bold r:id="rId10"/>
      <p:italic r:id="rId11"/>
      <p:boldItalic r:id="rId12"/>
    </p:embeddedFont>
    <p:embeddedFont>
      <p:font typeface="EB Garamond" charset="0"/>
      <p:regular r:id="rId13"/>
      <p:bold r:id="rId14"/>
      <p:italic r:id="rId15"/>
      <p:boldItalic r:id="rId16"/>
    </p:embeddedFont>
    <p:embeddedFont>
      <p:font typeface="EB Garamond SemiBold" charset="0"/>
      <p:regular r:id="rId17"/>
      <p:bold r:id="rId18"/>
      <p:italic r:id="rId19"/>
      <p:bold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Public Sans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8923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sp>
        <p:nvSpPr>
          <p:cNvPr id="5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938" y="2641600"/>
            <a:ext cx="4060680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dirty="0" smtClean="0"/>
              <a:t>“</a:t>
            </a:r>
            <a:r>
              <a:rPr lang="en-US" dirty="0"/>
              <a:t>J</a:t>
            </a:r>
            <a:r>
              <a:rPr lang="en-US" dirty="0" smtClean="0"/>
              <a:t>ob </a:t>
            </a:r>
            <a:r>
              <a:rPr lang="en-US" dirty="0" smtClean="0"/>
              <a:t>Search Application</a:t>
            </a:r>
            <a:r>
              <a:rPr lang="en-US" dirty="0" smtClean="0"/>
              <a:t>”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94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/>
              <a:t>This section would provide an overview of the job search application and its purpose. It would also outline the scope of the application and the stakeholders involved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1842;p210"/>
          <p:cNvGraphicFramePr/>
          <p:nvPr>
            <p:extLst>
              <p:ext uri="{D42A27DB-BD31-4B8C-83A1-F6EECF244321}">
                <p14:modId xmlns:p14="http://schemas.microsoft.com/office/powerpoint/2010/main" val="3967046040"/>
              </p:ext>
            </p:extLst>
          </p:nvPr>
        </p:nvGraphicFramePr>
        <p:xfrm>
          <a:off x="187316" y="2255375"/>
          <a:ext cx="4279525" cy="237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2111a4532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Yasmeen.M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2111a4526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Indhuja.R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2111a4528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Kaviya.G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</a:t>
            </a:r>
            <a:r>
              <a:rPr lang="en-US" sz="12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</a:t>
            </a: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calls</a:t>
            </a:r>
            <a:endParaRPr sz="12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0"/>
            <a:ext cx="2629800" cy="284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itchFamily="34" charset="0"/>
              <a:buChar char="•"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6804" y="813291"/>
            <a:ext cx="7589278" cy="2485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>
              <a:lnSpc>
                <a:spcPct val="107916"/>
              </a:lnSpc>
              <a:buClr>
                <a:schemeClr val="dk1"/>
              </a:buClr>
              <a:buSzPts val="1200"/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project  was Job search application . We are creating a </a:t>
            </a:r>
          </a:p>
          <a:p>
            <a:pPr marL="495300" lvl="0" indent="-342900">
              <a:lnSpc>
                <a:spcPct val="107916"/>
              </a:lnSpc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Home</a:t>
            </a:r>
          </a:p>
          <a:p>
            <a:pPr marL="495300" lvl="0" indent="-342900">
              <a:lnSpc>
                <a:spcPct val="107916"/>
              </a:lnSpc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About</a:t>
            </a:r>
          </a:p>
          <a:p>
            <a:pPr marL="495300" lvl="0" indent="-342900">
              <a:lnSpc>
                <a:spcPct val="107916"/>
              </a:lnSpc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Jobs list</a:t>
            </a:r>
          </a:p>
          <a:p>
            <a:pPr marL="495300" lvl="0" indent="-342900">
              <a:lnSpc>
                <a:spcPct val="107916"/>
              </a:lnSpc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Job details</a:t>
            </a:r>
          </a:p>
          <a:p>
            <a:pPr marL="495300" lvl="0" indent="-342900">
              <a:lnSpc>
                <a:spcPct val="107916"/>
              </a:lnSpc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Job Category</a:t>
            </a:r>
          </a:p>
          <a:p>
            <a:pPr marL="495300" lvl="0" indent="-342900">
              <a:lnSpc>
                <a:spcPct val="107916"/>
              </a:lnSpc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Testimonial</a:t>
            </a:r>
          </a:p>
          <a:p>
            <a:pPr marL="495300" lvl="0" indent="-342900">
              <a:lnSpc>
                <a:spcPct val="107916"/>
              </a:lnSpc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Contact</a:t>
            </a:r>
          </a:p>
          <a:p>
            <a:pPr marL="438150" lvl="0" indent="-285750">
              <a:lnSpc>
                <a:spcPct val="107916"/>
              </a:lnSpc>
              <a:buClr>
                <a:schemeClr val="dk1"/>
              </a:buClr>
              <a:buSzPts val="12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B0F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Home page contains  </a:t>
            </a: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Search a job ,  Find a Talent , keyword, category , location</a:t>
            </a:r>
            <a:endParaRPr lang="en-US" sz="16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" name="Google Shape;1840;p210"/>
          <p:cNvSpPr txBox="1">
            <a:spLocks/>
          </p:cNvSpPr>
          <p:nvPr/>
        </p:nvSpPr>
        <p:spPr>
          <a:xfrm>
            <a:off x="1038328" y="3997294"/>
            <a:ext cx="6754854" cy="94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EB Garamond Medium"/>
              <a:buChar char="▪"/>
            </a:pPr>
            <a:r>
              <a:rPr lang="en-US" dirty="0"/>
              <a:t>The job search application is a software project aimed at creating a web-based platform for job seekers to search and apply for jobs online. The project includes several modules, including a job listing page, search </a:t>
            </a:r>
            <a:r>
              <a:rPr lang="en-US" dirty="0" smtClean="0"/>
              <a:t>functionality.</a:t>
            </a:r>
            <a:endParaRPr lang="en-US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https://github.com/yasuma26112002/yasmeen-.git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257</Words>
  <Application>Microsoft Office PowerPoint</Application>
  <PresentationFormat>On-screen Show (16:9)</PresentationFormat>
  <Paragraphs>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Wingdings</vt:lpstr>
      <vt:lpstr>EB Garamond Medium</vt:lpstr>
      <vt:lpstr>EB Garamond</vt:lpstr>
      <vt:lpstr>EB Garamond SemiBold</vt:lpstr>
      <vt:lpstr>Calibri</vt:lpstr>
      <vt:lpstr>Noto Sans Symbols</vt:lpstr>
      <vt:lpstr>Public Sans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LENOVO</cp:lastModifiedBy>
  <cp:revision>6</cp:revision>
  <dcterms:created xsi:type="dcterms:W3CDTF">2020-08-13T11:21:46Z</dcterms:created>
  <dcterms:modified xsi:type="dcterms:W3CDTF">2023-04-05T08:30:22Z</dcterms:modified>
</cp:coreProperties>
</file>